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85" r:id="rId10"/>
    <p:sldId id="287" r:id="rId11"/>
    <p:sldId id="289" r:id="rId12"/>
    <p:sldId id="288" r:id="rId13"/>
    <p:sldId id="290" r:id="rId14"/>
    <p:sldId id="284" r:id="rId15"/>
    <p:sldId id="264" r:id="rId16"/>
    <p:sldId id="275" r:id="rId17"/>
    <p:sldId id="276" r:id="rId18"/>
    <p:sldId id="277" r:id="rId19"/>
    <p:sldId id="281" r:id="rId20"/>
    <p:sldId id="283" r:id="rId21"/>
    <p:sldId id="282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3T18:51:53.14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708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out data is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Decision Tree Our code generates for the Following Columns Slicing: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47309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ackager Shell Object" showAsIcon="1" r:id="rId4" imgW="3721680" imgH="437400" progId="Package">
                  <p:embed/>
                </p:oleObj>
              </mc:Choice>
              <mc:Fallback>
                <p:oleObj name="Packager Shell Object" showAsIcon="1" r:id="rId4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Following Steps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data, for prediction: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it possible To predict which accidents will happened according to the road type?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Are there states in which more car 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351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379842"/>
            <a:ext cx="5126071" cy="89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6" y="4498653"/>
            <a:ext cx="10942896" cy="2085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0875" y="20104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0829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4" y="4216054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</a:t>
            </a:r>
            <a:r>
              <a:rPr lang="en-US" sz="1400" smtClean="0"/>
              <a:t>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70875" y="432486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996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299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055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806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878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1035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886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805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974080" y="6983"/>
            <a:ext cx="3570515" cy="1447570"/>
          </a:xfrm>
        </p:spPr>
        <p:txBody>
          <a:bodyPr/>
          <a:lstStyle/>
          <a:p>
            <a:pPr algn="r"/>
            <a:r>
              <a:rPr lang="he-IL" sz="1800" dirty="0"/>
              <a:t>מקורות מידע</a:t>
            </a:r>
            <a:br>
              <a:rPr lang="he-IL" sz="1800" dirty="0"/>
            </a:br>
            <a:r>
              <a:rPr lang="en-US" sz="1800" dirty="0"/>
              <a:t>API</a:t>
            </a:r>
            <a:br>
              <a:rPr lang="en-US" sz="1800" dirty="0"/>
            </a:br>
            <a:r>
              <a:rPr lang="he-IL" sz="1800" dirty="0"/>
              <a:t>הרכשה אם עשינו+</a:t>
            </a:r>
            <a:br>
              <a:rPr lang="he-IL" sz="1800" dirty="0"/>
            </a:br>
            <a:r>
              <a:rPr lang="he-IL" sz="1800" dirty="0"/>
              <a:t>לינקים\</a:t>
            </a:r>
          </a:p>
        </p:txBody>
      </p:sp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63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around 290,000 records as result of 10 years of car accidents data from the USA.</a:t>
            </a:r>
          </a:p>
          <a:p>
            <a:r>
              <a:rPr lang="en-US" dirty="0">
                <a:latin typeface="AriE"/>
              </a:rPr>
              <a:t>- We emitted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87" y="3636355"/>
            <a:ext cx="5670777" cy="2220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47348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</a:t>
            </a:r>
            <a:endParaRPr lang="he-IL" sz="5400" b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744317"/>
            <a:ext cx="111398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 API we got from 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r>
              <a:rPr lang="en-US" dirty="0">
                <a:latin typeface="AriE"/>
              </a:rPr>
              <a:t> we got a lot of information.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There 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that contains</a:t>
            </a:r>
          </a:p>
          <a:p>
            <a:r>
              <a:rPr lang="en-US" dirty="0" smtClean="0">
                <a:latin typeface="AriE"/>
              </a:rPr>
              <a:t>323,480 rows of data.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79" y="3468324"/>
            <a:ext cx="2419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While we check our Data we cleared not Relevant Data to 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csv_files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78" y="3773382"/>
            <a:ext cx="3082832" cy="2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Second time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Columns with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3866"/>
              </p:ext>
            </p:extLst>
          </p:nvPr>
        </p:nvGraphicFramePr>
        <p:xfrm>
          <a:off x="328024" y="4807781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4" y="5253053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8" y="5620192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</a:t>
            </a:r>
            <a:r>
              <a:rPr lang="en-US" dirty="0" err="1" smtClean="0">
                <a:latin typeface="AriE"/>
              </a:rPr>
              <a:t>Seaborn</a:t>
            </a:r>
            <a:r>
              <a:rPr lang="en-US" dirty="0" smtClean="0">
                <a:latin typeface="AriE"/>
              </a:rPr>
              <a:t>, </a:t>
            </a:r>
            <a:r>
              <a:rPr lang="en-US" dirty="0" err="1" smtClean="0">
                <a:latin typeface="AriE"/>
              </a:rPr>
              <a:t>Matplotlib</a:t>
            </a:r>
            <a:r>
              <a:rPr lang="en-US" dirty="0" smtClean="0">
                <a:latin typeface="AriE"/>
              </a:rPr>
              <a:t>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State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530</TotalTime>
  <Words>1037</Words>
  <Application>Microsoft Office PowerPoint</Application>
  <PresentationFormat>Widescreen</PresentationFormat>
  <Paragraphs>178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מקורות מידע API הרכשה אם עשינו+ לינקים\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Explanations and Project Structure</vt:lpstr>
      <vt:lpstr>PowerPoint Presentation</vt:lpstr>
      <vt:lpstr>Code Explanations and Project Structure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54</cp:revision>
  <dcterms:created xsi:type="dcterms:W3CDTF">2021-05-20T16:11:52Z</dcterms:created>
  <dcterms:modified xsi:type="dcterms:W3CDTF">2021-06-23T18:20:25Z</dcterms:modified>
</cp:coreProperties>
</file>